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2"/>
  </p:sldMasterIdLst>
  <p:notesMasterIdLst>
    <p:notesMasterId r:id="rId14"/>
  </p:notesMasterIdLst>
  <p:sldIdLst>
    <p:sldId id="256" r:id="rId3"/>
    <p:sldId id="257" r:id="rId4"/>
    <p:sldId id="258" r:id="rId5"/>
    <p:sldId id="266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7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es-ES"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es-ES" sz="1200"/>
            </a:lvl1pPr>
          </a:lstStyle>
          <a:p>
            <a:fld id="{3618A891-9467-4CC7-A491-0A34A0A97538}" type="datetimeFigureOut">
              <a:rPr lang="es-CL"/>
              <a:pPr/>
              <a:t>10-04-2014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es-ES"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es-ES" sz="1200"/>
            </a:lvl1pPr>
          </a:lstStyle>
          <a:p>
            <a:fld id="{14F9460A-9E81-496F-91AC-92DE7ABF30C4}" type="slidenum">
              <a:rPr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4050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9460A-9E81-496F-91AC-92DE7ABF30C4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866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9460A-9E81-496F-91AC-92DE7ABF30C4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9915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 latinLnBrk="0">
              <a:buNone/>
              <a:defRPr lang="es-ES" sz="1600" b="0" cap="all" spc="250" baseline="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s-E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s-CL"/>
              <a:pPr/>
              <a:t>10-04-2014</a:t>
            </a:fld>
            <a:endParaRPr lang="es-E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s-E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s-E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 latinLnBrk="0">
              <a:defRPr lang="es-ES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E924555-EAFD-4B2F-96F4-A60706EF2138}" type="slidenum">
              <a:rPr/>
              <a:pPr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 latinLnBrk="0">
              <a:defRPr lang="es-ES" sz="4200">
                <a:solidFill>
                  <a:schemeClr val="accent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s-CL"/>
              <a:pPr/>
              <a:t>10-04-2014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4555-EAFD-4B2F-96F4-A60706EF2138}" type="slidenum">
              <a:rPr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s-E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E924555-EAFD-4B2F-96F4-A60706EF2138}" type="slidenum">
              <a:rPr/>
              <a:pPr/>
              <a:t>‹Nº›</a:t>
            </a:fld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s-CL"/>
              <a:pPr/>
              <a:t>10-04-2014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es-ES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s-CL"/>
              <a:pPr/>
              <a:t>10-04-2014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E924555-EAFD-4B2F-96F4-A60706EF2138}" type="slidenum">
              <a:rPr/>
              <a:pPr/>
              <a:t>‹Nº›</a:t>
            </a:fld>
            <a:endParaRPr lang="es-E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 latinLnBrk="0">
              <a:buNone/>
              <a:defRPr lang="es-ES"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lang="es-ES"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lang="es-ES"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lang="es-ES"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lang="es-ES"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s-CL"/>
              <a:pPr/>
              <a:t>10-04-2014</a:t>
            </a:fld>
            <a:endParaRPr lang="es-E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s-E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 latinLnBrk="0">
              <a:defRPr lang="es-ES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E924555-EAFD-4B2F-96F4-A60706EF2138}" type="slidenum">
              <a:rPr/>
              <a:pPr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 latinLnBrk="0">
              <a:buNone/>
              <a:defRPr lang="es-ES"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ido 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E625E72-7062-4D8E-BA99-F07B9DD1F028}" type="datetimeFigureOut">
              <a:rPr lang="es-CL"/>
              <a:pPr/>
              <a:t>10-04-2014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4555-EAFD-4B2F-96F4-A60706EF2138}" type="slidenum">
              <a:rPr/>
              <a:pPr/>
              <a:t>‹Nº›</a:t>
            </a:fld>
            <a:endParaRPr lang="es-E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 latinLnBrk="0">
              <a:defRPr lang="es-ES"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s-E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 latinLnBrk="0">
              <a:defRPr lang="es-ES"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2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s-E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 latinLnBrk="0">
              <a:buNone/>
              <a:defRPr lang="es-ES" sz="2200" b="1">
                <a:solidFill>
                  <a:srgbClr val="FFFFFF"/>
                </a:solidFill>
              </a:defRPr>
            </a:lvl1pPr>
            <a:lvl2pPr>
              <a:buNone/>
              <a:defRPr lang="es-ES" sz="2000" b="1"/>
            </a:lvl2pPr>
            <a:lvl3pPr>
              <a:buNone/>
              <a:defRPr lang="es-ES" sz="1800" b="1"/>
            </a:lvl3pPr>
            <a:lvl4pPr>
              <a:buNone/>
              <a:defRPr lang="es-ES" sz="1600" b="1"/>
            </a:lvl4pPr>
            <a:lvl5pPr>
              <a:buNone/>
              <a:defRPr lang="es-ES"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 latinLnBrk="0">
              <a:buNone/>
              <a:defRPr lang="es-ES" sz="2200" b="1"/>
            </a:lvl1pPr>
            <a:lvl2pPr>
              <a:buNone/>
              <a:defRPr lang="es-ES" sz="2000" b="1"/>
            </a:lvl2pPr>
            <a:lvl3pPr>
              <a:buNone/>
              <a:defRPr lang="es-ES" sz="1800" b="1"/>
            </a:lvl3pPr>
            <a:lvl4pPr>
              <a:buNone/>
              <a:defRPr lang="es-ES" sz="1600" b="1"/>
            </a:lvl4pPr>
            <a:lvl5pPr>
              <a:buNone/>
              <a:defRPr lang="es-ES"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s-CL"/>
              <a:pPr/>
              <a:t>10-04-2014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E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s-E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s-E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s-E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 latinLnBrk="0">
              <a:defRPr lang="es-ES"/>
            </a:lvl1pPr>
          </a:lstStyle>
          <a:p>
            <a:fld id="{BE924555-EAFD-4B2F-96F4-A60706EF2138}" type="slidenum">
              <a:rPr/>
              <a:pPr/>
              <a:t>‹Nº›</a:t>
            </a:fld>
            <a:endParaRPr lang="es-E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s-CL"/>
              <a:pPr/>
              <a:t>10-04-2014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E924555-EAFD-4B2F-96F4-A60706EF2138}" type="slidenum">
              <a:rPr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s-CL"/>
              <a:pPr/>
              <a:t>10-04-2014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 latinLnBrk="0">
              <a:defRPr lang="es-ES">
                <a:solidFill>
                  <a:srgbClr val="FFFFFF"/>
                </a:solidFill>
              </a:defRPr>
            </a:lvl1pPr>
          </a:lstStyle>
          <a:p>
            <a:fld id="{BE924555-EAFD-4B2F-96F4-A60706EF2138}" type="slidenum">
              <a:rPr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2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 latinLnBrk="0">
              <a:buNone/>
              <a:defRPr lang="es-ES"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 latinLnBrk="0">
              <a:spcAft>
                <a:spcPts val="1000"/>
              </a:spcAft>
              <a:buNone/>
              <a:defRPr lang="es-ES" sz="1600">
                <a:solidFill>
                  <a:srgbClr val="FFFFFF"/>
                </a:solidFill>
              </a:defRPr>
            </a:lvl1pPr>
            <a:lvl2pPr>
              <a:buNone/>
              <a:defRPr lang="es-ES" sz="1200"/>
            </a:lvl2pPr>
            <a:lvl3pPr>
              <a:buNone/>
              <a:defRPr lang="es-ES" sz="1000"/>
            </a:lvl3pPr>
            <a:lvl4pPr>
              <a:buNone/>
              <a:defRPr lang="es-ES" sz="900"/>
            </a:lvl4pPr>
            <a:lvl5pPr>
              <a:buNone/>
              <a:defRPr lang="es-ES"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s-E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s-E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 latinLnBrk="0">
              <a:defRPr lang="es-ES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E924555-EAFD-4B2F-96F4-A60706EF2138}" type="slidenum">
              <a:rPr/>
              <a:pPr/>
              <a:t>‹Nº›</a:t>
            </a:fld>
            <a:endParaRPr lang="es-E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s-CL"/>
              <a:pPr/>
              <a:t>10-04-2014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2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s-E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s-E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E924555-EAFD-4B2F-96F4-A60706EF2138}" type="slidenum">
              <a:rPr/>
              <a:pPr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 latinLnBrk="0">
              <a:buNone/>
              <a:defRPr lang="es-ES"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 latinLnBrk="0">
              <a:buNone/>
              <a:defRPr lang="es-ES"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 latinLnBrk="0">
              <a:spcAft>
                <a:spcPts val="1000"/>
              </a:spcAft>
              <a:buFontTx/>
              <a:buNone/>
              <a:defRPr lang="es-ES" sz="1600">
                <a:solidFill>
                  <a:srgbClr val="FFFFFF"/>
                </a:solidFill>
              </a:defRPr>
            </a:lvl1pPr>
            <a:lvl2pPr>
              <a:defRPr lang="es-ES" sz="1200"/>
            </a:lvl2pPr>
            <a:lvl3pPr>
              <a:defRPr lang="es-ES" sz="1000"/>
            </a:lvl3pPr>
            <a:lvl4pPr>
              <a:defRPr lang="es-ES" sz="900"/>
            </a:lvl4pPr>
            <a:lvl5pPr>
              <a:defRPr lang="es-ES"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E625E72-7062-4D8E-BA99-F07B9DD1F028}" type="datetimeFigureOut">
              <a:rPr lang="es-CL"/>
              <a:pPr/>
              <a:t>10-04-2014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lang="es-ES" sz="1400">
                <a:solidFill>
                  <a:srgbClr val="FFFFFF"/>
                </a:solidFill>
              </a:defRPr>
            </a:lvl1pPr>
          </a:lstStyle>
          <a:p>
            <a:fld id="{EE625E72-7062-4D8E-BA99-F07B9DD1F028}" type="datetimeFigureOut">
              <a:rPr lang="es-CL"/>
              <a:pPr/>
              <a:t>10-04-2014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lang="es-ES" sz="120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s-E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s-E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s-E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lang="es-ES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E924555-EAFD-4B2F-96F4-A60706EF2138}" type="slidenum">
              <a:rPr/>
              <a:pPr/>
              <a:t>‹Nº›</a:t>
            </a:fld>
            <a:endParaRPr lang="es-E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ctr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lang="es-ES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2"/>
        </a:buClr>
        <a:buSzPct val="85000"/>
        <a:buFont typeface="Wingdings 2"/>
        <a:buChar char=""/>
        <a:defRPr kumimoji="0" lang="es-ES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lang="es-ES"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2"/>
        </a:buClr>
        <a:buSzPct val="75000"/>
        <a:buFont typeface="Wingdings 2"/>
        <a:buChar char=""/>
        <a:defRPr kumimoji="0" lang="es-ES"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"/>
        <a:defRPr kumimoji="0" lang="es-ES"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2"/>
        </a:buClr>
        <a:buFontTx/>
        <a:buChar char="•"/>
        <a:defRPr kumimoji="0" lang="es-ES"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lang="es-ES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lang="es-ES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lang="es-ES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lang="es-ES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lang="es-ES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es-ES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es-ES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es-ES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es-ES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es-ES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es-ES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es-ES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es-ES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Juan pablo arancibia González</a:t>
            </a:r>
          </a:p>
          <a:p>
            <a:r>
              <a:rPr lang="es-ES" dirty="0" smtClean="0"/>
              <a:t>Ingeniería en computación e informática</a:t>
            </a:r>
          </a:p>
          <a:p>
            <a:r>
              <a:rPr lang="es-ES" dirty="0" smtClean="0"/>
              <a:t>10/04/2014</a:t>
            </a:r>
            <a:endParaRPr lang="es-E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Informe de Tópicos III</a:t>
            </a:r>
            <a:br>
              <a:rPr lang="es-ES" dirty="0" smtClean="0"/>
            </a:br>
            <a:r>
              <a:rPr lang="es-ES" dirty="0" smtClean="0"/>
              <a:t>“Sistemas de Archivos”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Conclusión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smtClean="0"/>
              <a:t>Cada sistema de archivos tienen características particulares y tienen en mayor o menor medida compatibilidad con distintos sistemas operativos.</a:t>
            </a:r>
          </a:p>
          <a:p>
            <a:r>
              <a:rPr lang="es-CL" dirty="0" smtClean="0"/>
              <a:t>FAT es uno de los sistemas de archivos mas utilizados por tener ventajas casi universales como su fácil estructura y su capacidad en unidades portátiles, pero también contiene desventajas como la ausencia de metadatos y la carencia de permisos de archivo y usuarios.</a:t>
            </a:r>
          </a:p>
        </p:txBody>
      </p:sp>
    </p:spTree>
    <p:extLst>
      <p:ext uri="{BB962C8B-B14F-4D97-AF65-F5344CB8AC3E}">
        <p14:creationId xmlns:p14="http://schemas.microsoft.com/office/powerpoint/2010/main" val="606319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es-CL" dirty="0" smtClean="0"/>
          </a:p>
          <a:p>
            <a:pPr algn="ctr"/>
            <a:endParaRPr lang="es-CL" dirty="0"/>
          </a:p>
          <a:p>
            <a:pPr algn="ctr"/>
            <a:r>
              <a:rPr lang="es-CL" dirty="0" smtClean="0"/>
              <a:t>Fin de la Disertación.</a:t>
            </a:r>
          </a:p>
          <a:p>
            <a:pPr algn="ctr"/>
            <a:endParaRPr lang="es-CL" dirty="0"/>
          </a:p>
          <a:p>
            <a:pPr algn="ctr"/>
            <a:r>
              <a:rPr lang="es-CL" dirty="0" smtClean="0"/>
              <a:t>Gracias por su atención.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2077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Contenidos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Introducción</a:t>
            </a:r>
            <a:r>
              <a:rPr lang="es-ES" dirty="0" smtClean="0"/>
              <a:t>.</a:t>
            </a:r>
          </a:p>
          <a:p>
            <a:r>
              <a:rPr lang="es-ES" dirty="0" smtClean="0"/>
              <a:t>Objetivos</a:t>
            </a:r>
            <a:endParaRPr lang="es-ES" dirty="0" smtClean="0"/>
          </a:p>
          <a:p>
            <a:r>
              <a:rPr lang="es-ES" dirty="0" smtClean="0"/>
              <a:t>Sistemas de Archivos más importantes.</a:t>
            </a:r>
          </a:p>
          <a:p>
            <a:r>
              <a:rPr lang="es-ES" dirty="0" smtClean="0"/>
              <a:t>Sistema de Archivos FAT.</a:t>
            </a:r>
          </a:p>
          <a:p>
            <a:r>
              <a:rPr lang="es-ES" dirty="0" smtClean="0"/>
              <a:t>Conclusión.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Introducción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smtClean="0"/>
              <a:t>Sistemas de Archivos, un método de organización donde cada sistema operativo interpreta su propio modo de leer carpetas y archivos.</a:t>
            </a:r>
          </a:p>
          <a:p>
            <a:r>
              <a:rPr lang="es-CL" dirty="0" smtClean="0"/>
              <a:t>Metáfora de los idiomas.</a:t>
            </a:r>
          </a:p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23115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Objetivos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smtClean="0"/>
              <a:t>Describir características de los diferentes sistemas de archivos.</a:t>
            </a:r>
          </a:p>
          <a:p>
            <a:r>
              <a:rPr lang="es-CL" dirty="0" smtClean="0"/>
              <a:t>Identificar al sistema de archivos FAT, sus características más importantes y su estructura.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82534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Sistemas de Archivos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smtClean="0"/>
              <a:t>GNU/Linux: ext3, ext4.</a:t>
            </a:r>
          </a:p>
          <a:p>
            <a:r>
              <a:rPr lang="es-CL" dirty="0" smtClean="0"/>
              <a:t>Mac OS: HFS, HFS+.</a:t>
            </a:r>
          </a:p>
          <a:p>
            <a:r>
              <a:rPr lang="es-CL" dirty="0" err="1" smtClean="0"/>
              <a:t>Sun</a:t>
            </a:r>
            <a:r>
              <a:rPr lang="es-CL" dirty="0" smtClean="0"/>
              <a:t> Solaris: ZFS.</a:t>
            </a:r>
          </a:p>
          <a:p>
            <a:r>
              <a:rPr lang="es-CL" dirty="0" smtClean="0"/>
              <a:t>Windows: FAT, NTFS.</a:t>
            </a:r>
          </a:p>
          <a:p>
            <a:r>
              <a:rPr lang="es-CL" dirty="0" smtClean="0"/>
              <a:t>Discos Físicos: CDFS, UDF.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20578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Sistemas de Archivos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r>
              <a:rPr lang="es-CL" dirty="0" smtClean="0"/>
              <a:t>Propiedades: Metadatos, diferentes modos de interpretar e identificar los archivos.</a:t>
            </a:r>
          </a:p>
          <a:p>
            <a:r>
              <a:rPr lang="es-CL" dirty="0" smtClean="0"/>
              <a:t>Propiedades: Compatibilidad entre sistemas de archivos y capacidad de los sistemas operativos de leer diferentes sistemas de archivos.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31832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Sistema de Archivos FAT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smtClean="0"/>
              <a:t>1977: FAT 12 (</a:t>
            </a:r>
            <a:r>
              <a:rPr lang="es-CL" dirty="0" err="1" smtClean="0"/>
              <a:t>MS-Dos</a:t>
            </a:r>
            <a:r>
              <a:rPr lang="es-CL" dirty="0" smtClean="0"/>
              <a:t>)</a:t>
            </a:r>
          </a:p>
          <a:p>
            <a:r>
              <a:rPr lang="es-CL" dirty="0" smtClean="0"/>
              <a:t>1988: FAT 16 (</a:t>
            </a:r>
            <a:r>
              <a:rPr lang="es-CL" dirty="0" err="1" smtClean="0"/>
              <a:t>MS-Dos</a:t>
            </a:r>
            <a:r>
              <a:rPr lang="es-CL" dirty="0" smtClean="0"/>
              <a:t> 4.0)</a:t>
            </a:r>
          </a:p>
          <a:p>
            <a:r>
              <a:rPr lang="es-CL" dirty="0" smtClean="0"/>
              <a:t>1996: FAT 32 (Windows 95 OSR2)</a:t>
            </a:r>
          </a:p>
          <a:p>
            <a:r>
              <a:rPr lang="es-CL" dirty="0" smtClean="0"/>
              <a:t>2006: </a:t>
            </a:r>
            <a:r>
              <a:rPr lang="es-CL" dirty="0" err="1" smtClean="0"/>
              <a:t>exFAT</a:t>
            </a:r>
            <a:r>
              <a:rPr lang="es-CL" dirty="0" smtClean="0"/>
              <a:t> (Windows CE 6.0)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00355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Sistema de Archivos FAT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 smtClean="0"/>
              <a:t>Ventajas:</a:t>
            </a:r>
          </a:p>
          <a:p>
            <a:r>
              <a:rPr lang="es-CL" dirty="0" smtClean="0"/>
              <a:t>Estructura Sencilla.</a:t>
            </a:r>
          </a:p>
          <a:p>
            <a:r>
              <a:rPr lang="es-CL" dirty="0" smtClean="0"/>
              <a:t>La Mayoría de los Sistemas Operativos Soportan FAT.</a:t>
            </a:r>
          </a:p>
          <a:p>
            <a:r>
              <a:rPr lang="es-CL" dirty="0" smtClean="0"/>
              <a:t>Fácil utilización en unidades de memoria portátil.</a:t>
            </a:r>
          </a:p>
          <a:p>
            <a:r>
              <a:rPr lang="es-CL" dirty="0" smtClean="0"/>
              <a:t>Desventajas:</a:t>
            </a:r>
          </a:p>
          <a:p>
            <a:r>
              <a:rPr lang="es-CL" dirty="0" smtClean="0"/>
              <a:t>Ausencia de Metadatos (solo almacena la fecha de la última modificación).</a:t>
            </a:r>
          </a:p>
          <a:p>
            <a:r>
              <a:rPr lang="es-CL" dirty="0" smtClean="0"/>
              <a:t>Carencia de Permisos de Usuario, cualquier usuario puede acceder, modificar y eliminar cualquier archivo.</a:t>
            </a:r>
          </a:p>
          <a:p>
            <a:r>
              <a:rPr lang="es-CL" dirty="0" smtClean="0"/>
              <a:t>Su estructura hace que el archivo quede disperso en su disco duro formándose así la fragmentación del disco.</a:t>
            </a:r>
          </a:p>
        </p:txBody>
      </p:sp>
    </p:spTree>
    <p:extLst>
      <p:ext uri="{BB962C8B-B14F-4D97-AF65-F5344CB8AC3E}">
        <p14:creationId xmlns:p14="http://schemas.microsoft.com/office/powerpoint/2010/main" val="3075153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Sistema de Archivos FAT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smtClean="0"/>
              <a:t>Estructura:</a:t>
            </a:r>
          </a:p>
          <a:p>
            <a:r>
              <a:rPr lang="es-CL" dirty="0" smtClean="0"/>
              <a:t>Sección de Arranque: Contiene información de la partición y la dirección de arranque de la partición.</a:t>
            </a:r>
          </a:p>
          <a:p>
            <a:r>
              <a:rPr lang="es-CL" dirty="0" smtClean="0"/>
              <a:t>Sección FAT: Dos copias de un mapa de la partición, que indican los </a:t>
            </a:r>
            <a:r>
              <a:rPr lang="es-CL" dirty="0" err="1" smtClean="0"/>
              <a:t>clusters</a:t>
            </a:r>
            <a:r>
              <a:rPr lang="es-CL" dirty="0" smtClean="0"/>
              <a:t> ocupados por archivos.</a:t>
            </a:r>
          </a:p>
          <a:p>
            <a:r>
              <a:rPr lang="es-CL" dirty="0" smtClean="0"/>
              <a:t>Sección del directorio raíz: Dirección donde está ubicado el archivo.</a:t>
            </a:r>
            <a:endParaRPr lang="es-CL" dirty="0"/>
          </a:p>
          <a:p>
            <a:r>
              <a:rPr lang="es-CL" dirty="0" smtClean="0"/>
              <a:t>Sección de Datos: Contiene el contenido de archivos y carpetas, son expandibles.</a:t>
            </a:r>
          </a:p>
        </p:txBody>
      </p:sp>
    </p:spTree>
    <p:extLst>
      <p:ext uri="{BB962C8B-B14F-4D97-AF65-F5344CB8AC3E}">
        <p14:creationId xmlns:p14="http://schemas.microsoft.com/office/powerpoint/2010/main" val="113672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A09C266-3A74-4401-A13D-FC4CF6455E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Presentación sobre la experiencia de la compañía</Template>
  <TotalTime>0</TotalTime>
  <Words>416</Words>
  <Application>Microsoft Office PowerPoint</Application>
  <PresentationFormat>Presentación en pantalla (4:3)</PresentationFormat>
  <Paragraphs>55</Paragraphs>
  <Slides>11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Calibri</vt:lpstr>
      <vt:lpstr>Georgia</vt:lpstr>
      <vt:lpstr>Wingdings</vt:lpstr>
      <vt:lpstr>Wingdings 2</vt:lpstr>
      <vt:lpstr>Civil</vt:lpstr>
      <vt:lpstr>Informe de Tópicos III “Sistemas de Archivos”</vt:lpstr>
      <vt:lpstr>Contenidos</vt:lpstr>
      <vt:lpstr>Introducción</vt:lpstr>
      <vt:lpstr>Objetivos</vt:lpstr>
      <vt:lpstr>Sistemas de Archivos</vt:lpstr>
      <vt:lpstr>Sistemas de Archivos</vt:lpstr>
      <vt:lpstr>Sistema de Archivos FAT</vt:lpstr>
      <vt:lpstr>Sistema de Archivos FAT</vt:lpstr>
      <vt:lpstr>Sistema de Archivos FAT</vt:lpstr>
      <vt:lpstr>Conclusión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2014-04-07T20:35:49Z</dcterms:created>
  <dcterms:modified xsi:type="dcterms:W3CDTF">2014-04-10T15:35:31Z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TC102202119990</vt:lpwstr>
  </property>
</Properties>
</file>